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1" r:id="rId5"/>
    <p:sldId id="259" r:id="rId6"/>
    <p:sldId id="263" r:id="rId7"/>
    <p:sldId id="273" r:id="rId8"/>
    <p:sldId id="265" r:id="rId9"/>
    <p:sldId id="269" r:id="rId10"/>
    <p:sldId id="266" r:id="rId11"/>
    <p:sldId id="268" r:id="rId12"/>
    <p:sldId id="270" r:id="rId13"/>
    <p:sldId id="271" r:id="rId14"/>
    <p:sldId id="272" r:id="rId15"/>
    <p:sldId id="274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420365-A8D6-4883-B0F4-EFE59DEE5AB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E43B7DAA-1DC6-4D0A-91D1-ABD1BB67AE92}" type="pres">
      <dgm:prSet presAssocID="{8D420365-A8D6-4883-B0F4-EFE59DEE5AB2}" presName="diagram" presStyleCnt="0">
        <dgm:presLayoutVars>
          <dgm:dir/>
          <dgm:resizeHandles val="exact"/>
        </dgm:presLayoutVars>
      </dgm:prSet>
      <dgm:spPr/>
    </dgm:pt>
  </dgm:ptLst>
  <dgm:cxnLst>
    <dgm:cxn modelId="{68E57001-40A9-475D-A8F1-6231D3074825}" type="presOf" srcId="{8D420365-A8D6-4883-B0F4-EFE59DEE5AB2}" destId="{E43B7DAA-1DC6-4D0A-91D1-ABD1BB67AE9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1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4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3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8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01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1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6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2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47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AD6C5D5-E7C5-4B69-B606-7C45A29FE11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7C378C-6BE4-48D1-895E-777A03B67F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12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0B4E-A367-5B51-602C-6F7287F84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HEIMDB – IMDB klon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D6621-6B1F-3523-DE9A-F7AA79448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Projekt iz kolegija računarski praktikum 2 </a:t>
            </a:r>
          </a:p>
          <a:p>
            <a:r>
              <a:rPr lang="hr-HR" dirty="0"/>
              <a:t>Helena jerešić, elena kovaček, ivana križanec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BD038-CACF-3F18-3295-2FAD8DF02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87608"/>
            <a:ext cx="1265157" cy="628444"/>
          </a:xfrm>
          <a:prstGeom prst="flowChartTerminator">
            <a:avLst/>
          </a:prstGeom>
        </p:spPr>
      </p:pic>
    </p:spTree>
    <p:extLst>
      <p:ext uri="{BB962C8B-B14F-4D97-AF65-F5344CB8AC3E}">
        <p14:creationId xmlns:p14="http://schemas.microsoft.com/office/powerpoint/2010/main" val="619840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A6A9-80AD-8CB9-0104-48AA02F7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Izbornik za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28070-4B4C-3070-5F05-081ECD2F7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korisnika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175AAE6-0DD9-D308-DEB5-9861834B586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11008524"/>
              </p:ext>
            </p:extLst>
          </p:nvPr>
        </p:nvGraphicFramePr>
        <p:xfrm>
          <a:off x="1096963" y="2582863"/>
          <a:ext cx="4938712" cy="337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7FDF4-F394-7344-B498-ACA49062C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/>
              <a:t>admina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CFDF5-5CBB-E0B4-2B8B-8E49FE4D4E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35FED4-8698-AAA4-A66C-BE9030C601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500" t="13086" r="1116" b="52563"/>
          <a:stretch/>
        </p:blipFill>
        <p:spPr>
          <a:xfrm>
            <a:off x="6219144" y="2582334"/>
            <a:ext cx="4936536" cy="3039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8BC20-567E-BBDA-ACCE-E006092829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995" t="12815" r="1335" b="64288"/>
          <a:stretch/>
        </p:blipFill>
        <p:spPr>
          <a:xfrm>
            <a:off x="1036319" y="2582334"/>
            <a:ext cx="4980181" cy="231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2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56E8-5D60-4075-803F-73DB32A4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Prikaz komentara i ocjena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4855F-EFAA-490C-68A6-0EE37F2A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8FA89-F3C5-6656-A38B-AC68E4C6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686"/>
            <a:ext cx="12192000" cy="5578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F4F5F-2641-CB3A-F6CD-08A44A85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1684"/>
            <a:ext cx="12192000" cy="555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5C6C-61F3-9DA0-7279-C713716D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Ažuriranje profila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7EC0-A523-EB68-2098-FEA06C50C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4E3C9-0BEA-09F5-66AE-1C146DD4D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043"/>
            <a:ext cx="12192000" cy="5545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BCB128-2C05-D66B-D285-D5005C6F5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45" r="1043" b="7314"/>
          <a:stretch/>
        </p:blipFill>
        <p:spPr>
          <a:xfrm>
            <a:off x="63623" y="656043"/>
            <a:ext cx="12064753" cy="54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EDAD-8345-1396-BE30-2A7E8743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Brisanje korisnika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1E757-AD03-EE0E-AAAA-2A0B38EF7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8DC1E-25A8-E493-895B-858D122D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254"/>
            <a:ext cx="12192000" cy="55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1B41-E551-8F4C-D8B5-69C9AD8D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Dodavanje filma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3543-7339-F13E-4BDC-C4298AB7C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2B972-8780-A9B0-2BFF-337BEBBA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73" y="-12363"/>
            <a:ext cx="479332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2D3953-2FCA-18B7-6883-1B4FC20F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297" y="-6214"/>
            <a:ext cx="4109463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C4E284-14AD-4D7E-79BC-343C583CC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08" y="1216241"/>
            <a:ext cx="10754400" cy="42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3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F1B8-5A98-D3A9-A574-752A118B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pretraživanja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A0D0-C148-E9CD-7BA5-F2F7EFD04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B9D67D-0F90-A4C9-49F2-E734E750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299"/>
            <a:ext cx="12192000" cy="55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2399-8AAC-36BD-5D75-D6BCE051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Korištene tehnologije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E0744-C743-19A2-AF65-DB48B236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PHP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HTML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JavaScript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 AWS S3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phpMyAdmin</a:t>
            </a:r>
          </a:p>
        </p:txBody>
      </p:sp>
      <p:pic>
        <p:nvPicPr>
          <p:cNvPr id="1028" name="Picture 4" descr="Amazon Web Services - Wikipedia">
            <a:extLst>
              <a:ext uri="{FF2B5EF4-FFF2-40B4-BE49-F238E27FC236}">
                <a16:creationId xmlns:a16="http://schemas.microsoft.com/office/drawing/2014/main" id="{1849EA92-E188-938C-71DE-3CF8920E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862" y="4524968"/>
            <a:ext cx="2536101" cy="151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018028-D569-6FD5-ECDA-227C9B1B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7" y="4162239"/>
            <a:ext cx="2850857" cy="195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Logo, symbol, meaning, history, PNG, brand">
            <a:extLst>
              <a:ext uri="{FF2B5EF4-FFF2-40B4-BE49-F238E27FC236}">
                <a16:creationId xmlns:a16="http://schemas.microsoft.com/office/drawing/2014/main" id="{423DDA10-9CB5-63F0-33BD-28634B53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211" y="3812467"/>
            <a:ext cx="4096044" cy="230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933DECD-B930-1728-4178-6B6CB6EE0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445" y="4143514"/>
            <a:ext cx="3406555" cy="189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ML - Wikipedia">
            <a:extLst>
              <a:ext uri="{FF2B5EF4-FFF2-40B4-BE49-F238E27FC236}">
                <a16:creationId xmlns:a16="http://schemas.microsoft.com/office/drawing/2014/main" id="{E3252ADA-D782-1880-D17D-877B3C2D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906" y="1243475"/>
            <a:ext cx="2349623" cy="23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97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980B-36DD-C22D-B4A5-66BC325F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Ideja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F003-2BC1-71E4-887F-F1F98D696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aplikacija za pregledavanje, komentiranje i ocjenjivanje filmova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mogućnost stvaranja vlastite watchliste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2 načina rada : korisnički i administratorski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8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8864-3608-E90F-9F07-A170C8B4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Shema baze podataka aplikacije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31882-0765-643F-77E3-0DE31BFD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6E788-B3DC-89FE-F6FE-954F1EC3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44" y="1845734"/>
            <a:ext cx="6518577" cy="44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67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8900-B418-4511-6383-B1C77D7D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Shema baze podataka aplikacije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50C37-4E3E-B2EE-F3A5-33B9DD2C4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baza se nalazi na rp2 serveru PhpMyAdmin ( kod testiranja aplikacije korištena database : jeresic 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tablica users sadrži korisnike i admine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tablica movies sadrži filmove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tablica persons sadrži redatelje i glumce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users je povezana s movies preko comments, rates i watchlist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r-HR" dirty="0"/>
              <a:t> movies i persons su povezani preko directed_in i acted_in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8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A7BC-39A4-84C8-5EDC-A09F6496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Usporedba načina rada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CD9BF-3094-DEDD-41BB-8D30A24CB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KORIsnički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13DEF-441D-7310-FB29-7EE10F208D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 registracija, prijava, odjava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pregled, komentiranje, ocjenjivanje filmova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 pretraživanje i sortiranje filmova po naslovu, godini, žanru i ocjeni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 dodavanje filmova na wishlistu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 pregled i brisanje svojih komentara i ocjena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 pregled i promjena svojeg profila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E851E-E875-A06F-6B1D-4C70ED5DB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/>
              <a:t>administratorski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B1149-BBBA-E1DD-F5FF-A29C1157EE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 KORISNIČKI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 brisanje neprimjerenih komentara drugih korisnika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 brisanje korisnika s više od 3 neprimjerena komentara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 dodavanje novih filmova</a:t>
            </a:r>
          </a:p>
        </p:txBody>
      </p:sp>
    </p:spTree>
    <p:extLst>
      <p:ext uri="{BB962C8B-B14F-4D97-AF65-F5344CB8AC3E}">
        <p14:creationId xmlns:p14="http://schemas.microsoft.com/office/powerpoint/2010/main" val="232017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B183-F980-FC7B-4AFF-BC2FDF38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LOGIN/ REGISTER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18F94-5718-6CB0-655C-41DFF138C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5F3825-7CD6-26DD-9214-EE5C525AC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414"/>
            <a:ext cx="12192000" cy="55791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2B8052-824B-034F-B8CF-E3BF0DDB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791"/>
            <a:ext cx="12192000" cy="555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E58C-87B9-A9E4-C901-A23A8D85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Home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EBDA4-A10A-29C4-4805-B0D2CD1F2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2F4CAE-EADB-23DB-02B7-7107F6023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199"/>
            <a:ext cx="12192000" cy="55896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2827C4-F494-595A-BD5E-7644E85E8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156"/>
            <a:ext cx="12192000" cy="55756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DC4513-7BFD-6C9C-6834-D30E0F1C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9959"/>
            <a:ext cx="12192000" cy="5578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11E88D-29AE-1135-5993-B28C79A0F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0132"/>
            <a:ext cx="12192000" cy="55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2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A427-7616-2AE9-10E3-C760559D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Watchlist/Watched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2647-2837-9406-EF10-FE2243A23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64D48-AA3D-4277-53F0-B9D07FCB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882"/>
            <a:ext cx="12192000" cy="5576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76B161-95E8-3710-1A5A-0816CC652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861"/>
            <a:ext cx="12192000" cy="556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1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493F-710B-AB22-008D-8DE87AAF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Prikaz filma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F1953-3BD0-B696-47DF-B78E04DB3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A2524F-FFFE-E353-606F-520B9AC6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156"/>
            <a:ext cx="12192000" cy="5575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DECADA-6CE3-2E88-96BD-00D9C40A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113"/>
            <a:ext cx="12192000" cy="55657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CDA0B4-27A8-A285-5291-D39A5BE00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8002"/>
            <a:ext cx="12192000" cy="55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6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3CE13"/>
      </a:accent1>
      <a:accent2>
        <a:srgbClr val="F3CE13"/>
      </a:accent2>
      <a:accent3>
        <a:srgbClr val="F3CE13"/>
      </a:accent3>
      <a:accent4>
        <a:srgbClr val="F3CE13"/>
      </a:accent4>
      <a:accent5>
        <a:srgbClr val="F3CE13"/>
      </a:accent5>
      <a:accent6>
        <a:srgbClr val="F3CE13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1590</TotalTime>
  <Words>220</Words>
  <Application>Microsoft Office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Retrospect</vt:lpstr>
      <vt:lpstr>HEIMDB – IMDB klon</vt:lpstr>
      <vt:lpstr>Ideja</vt:lpstr>
      <vt:lpstr>Shema baze podataka aplikacije</vt:lpstr>
      <vt:lpstr>Shema baze podataka aplikacije</vt:lpstr>
      <vt:lpstr>Usporedba načina rada </vt:lpstr>
      <vt:lpstr>LOGIN/ REGISTER</vt:lpstr>
      <vt:lpstr>Home page</vt:lpstr>
      <vt:lpstr>Watchlist/Watched</vt:lpstr>
      <vt:lpstr>Prikaz filma</vt:lpstr>
      <vt:lpstr>Izbornik za</vt:lpstr>
      <vt:lpstr>Prikaz komentara i ocjena</vt:lpstr>
      <vt:lpstr>Ažuriranje profila</vt:lpstr>
      <vt:lpstr>Brisanje korisnika</vt:lpstr>
      <vt:lpstr>Dodavanje filma</vt:lpstr>
      <vt:lpstr>Rezultati pretraživanja</vt:lpstr>
      <vt:lpstr>Korištene tehnologije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HEIMDB – IMDB klon</dc:title>
  <dc:creator>Elena Kovacek</dc:creator>
  <cp:lastModifiedBy>Elena Kovacek</cp:lastModifiedBy>
  <cp:revision>10</cp:revision>
  <dcterms:created xsi:type="dcterms:W3CDTF">2023-07-08T18:17:39Z</dcterms:created>
  <dcterms:modified xsi:type="dcterms:W3CDTF">2023-07-11T09:18:52Z</dcterms:modified>
</cp:coreProperties>
</file>